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2.xml" ContentType="application/vnd.openxmlformats-officedocument.themeOverr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9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5669D"/>
    <a:srgbClr val="1B173B"/>
    <a:srgbClr val="0605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89" d="100"/>
          <a:sy n="89" d="100"/>
        </p:scale>
        <p:origin x="462" y="6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elo Silva Maria" userId="4d8b8669-4100-4673-8f3c-90e1fa265fbf" providerId="ADAL" clId="{A7D24C08-4D1A-4489-8DD1-2CDEB6E4B1BD}"/>
    <pc:docChg chg="undo redo custSel addSld delSld modSld sldOrd">
      <pc:chgData name="Melo Silva Maria" userId="4d8b8669-4100-4673-8f3c-90e1fa265fbf" providerId="ADAL" clId="{A7D24C08-4D1A-4489-8DD1-2CDEB6E4B1BD}" dt="2022-07-20T14:52:56.447" v="4936" actId="1037"/>
      <pc:docMkLst>
        <pc:docMk/>
      </pc:docMkLst>
      <pc:sldChg chg="del">
        <pc:chgData name="Melo Silva Maria" userId="4d8b8669-4100-4673-8f3c-90e1fa265fbf" providerId="ADAL" clId="{A7D24C08-4D1A-4489-8DD1-2CDEB6E4B1BD}" dt="2022-07-20T11:41:17.654" v="0" actId="47"/>
        <pc:sldMkLst>
          <pc:docMk/>
          <pc:sldMk cId="2352730554" sldId="256"/>
        </pc:sldMkLst>
      </pc:sldChg>
      <pc:sldChg chg="addSp delSp modSp mod">
        <pc:chgData name="Melo Silva Maria" userId="4d8b8669-4100-4673-8f3c-90e1fa265fbf" providerId="ADAL" clId="{A7D24C08-4D1A-4489-8DD1-2CDEB6E4B1BD}" dt="2022-07-20T14:47:17.351" v="4793" actId="20577"/>
        <pc:sldMkLst>
          <pc:docMk/>
          <pc:sldMk cId="220461469" sldId="257"/>
        </pc:sldMkLst>
        <pc:spChg chg="add mod">
          <ac:chgData name="Melo Silva Maria" userId="4d8b8669-4100-4673-8f3c-90e1fa265fbf" providerId="ADAL" clId="{A7D24C08-4D1A-4489-8DD1-2CDEB6E4B1BD}" dt="2022-07-20T11:48:05.973" v="51" actId="2085"/>
          <ac:spMkLst>
            <pc:docMk/>
            <pc:sldMk cId="220461469" sldId="257"/>
            <ac:spMk id="7" creationId="{ED5A54B1-BE62-4605-AFBD-B17E9B414B01}"/>
          </ac:spMkLst>
        </pc:spChg>
        <pc:spChg chg="add mod">
          <ac:chgData name="Melo Silva Maria" userId="4d8b8669-4100-4673-8f3c-90e1fa265fbf" providerId="ADAL" clId="{A7D24C08-4D1A-4489-8DD1-2CDEB6E4B1BD}" dt="2022-07-20T11:48:25.504" v="53" actId="1076"/>
          <ac:spMkLst>
            <pc:docMk/>
            <pc:sldMk cId="220461469" sldId="257"/>
            <ac:spMk id="8" creationId="{A43A5C89-8F5B-428A-B2A2-FE685A4E906A}"/>
          </ac:spMkLst>
        </pc:spChg>
        <pc:spChg chg="add mod">
          <ac:chgData name="Melo Silva Maria" userId="4d8b8669-4100-4673-8f3c-90e1fa265fbf" providerId="ADAL" clId="{A7D24C08-4D1A-4489-8DD1-2CDEB6E4B1BD}" dt="2022-07-20T11:49:13.909" v="60" actId="1076"/>
          <ac:spMkLst>
            <pc:docMk/>
            <pc:sldMk cId="220461469" sldId="257"/>
            <ac:spMk id="9" creationId="{FCF6BF5D-A9FA-4DAC-B2CB-99FE7CCCE3C6}"/>
          </ac:spMkLst>
        </pc:spChg>
        <pc:spChg chg="add mod">
          <ac:chgData name="Melo Silva Maria" userId="4d8b8669-4100-4673-8f3c-90e1fa265fbf" providerId="ADAL" clId="{A7D24C08-4D1A-4489-8DD1-2CDEB6E4B1BD}" dt="2022-07-20T14:47:17.351" v="4793" actId="20577"/>
          <ac:spMkLst>
            <pc:docMk/>
            <pc:sldMk cId="220461469" sldId="257"/>
            <ac:spMk id="23" creationId="{C553C428-630D-4AAD-A2EC-0CA7E1CEA276}"/>
          </ac:spMkLst>
        </pc:spChg>
        <pc:grpChg chg="add del mod">
          <ac:chgData name="Melo Silva Maria" userId="4d8b8669-4100-4673-8f3c-90e1fa265fbf" providerId="ADAL" clId="{A7D24C08-4D1A-4489-8DD1-2CDEB6E4B1BD}" dt="2022-07-20T12:59:57.128" v="898" actId="478"/>
          <ac:grpSpMkLst>
            <pc:docMk/>
            <pc:sldMk cId="220461469" sldId="257"/>
            <ac:grpSpMk id="24" creationId="{D64C819E-3FE7-4AC4-B609-7C7E06EDA23C}"/>
          </ac:grpSpMkLst>
        </pc:grpChg>
        <pc:graphicFrameChg chg="add del mod">
          <ac:chgData name="Melo Silva Maria" userId="4d8b8669-4100-4673-8f3c-90e1fa265fbf" providerId="ADAL" clId="{A7D24C08-4D1A-4489-8DD1-2CDEB6E4B1BD}" dt="2022-07-20T12:01:55.758" v="84" actId="478"/>
          <ac:graphicFrameMkLst>
            <pc:docMk/>
            <pc:sldMk cId="220461469" sldId="257"/>
            <ac:graphicFrameMk id="13" creationId="{A713DF79-B7F9-48DE-A633-84F4D755DBF2}"/>
          </ac:graphicFrameMkLst>
        </pc:graphicFrameChg>
        <pc:graphicFrameChg chg="add del mod">
          <ac:chgData name="Melo Silva Maria" userId="4d8b8669-4100-4673-8f3c-90e1fa265fbf" providerId="ADAL" clId="{A7D24C08-4D1A-4489-8DD1-2CDEB6E4B1BD}" dt="2022-07-20T12:01:55.758" v="84" actId="478"/>
          <ac:graphicFrameMkLst>
            <pc:docMk/>
            <pc:sldMk cId="220461469" sldId="257"/>
            <ac:graphicFrameMk id="14" creationId="{B3227B35-320E-453B-A1EF-A05A27C89E98}"/>
          </ac:graphicFrameMkLst>
        </pc:graphicFrameChg>
        <pc:graphicFrameChg chg="add mod">
          <ac:chgData name="Melo Silva Maria" userId="4d8b8669-4100-4673-8f3c-90e1fa265fbf" providerId="ADAL" clId="{A7D24C08-4D1A-4489-8DD1-2CDEB6E4B1BD}" dt="2022-07-20T12:59:47.817" v="896" actId="164"/>
          <ac:graphicFrameMkLst>
            <pc:docMk/>
            <pc:sldMk cId="220461469" sldId="257"/>
            <ac:graphicFrameMk id="19" creationId="{12866A08-D174-472A-83BB-D164E8C97E91}"/>
          </ac:graphicFrameMkLst>
        </pc:graphicFrameChg>
        <pc:graphicFrameChg chg="add mod modGraphic">
          <ac:chgData name="Melo Silva Maria" userId="4d8b8669-4100-4673-8f3c-90e1fa265fbf" providerId="ADAL" clId="{A7D24C08-4D1A-4489-8DD1-2CDEB6E4B1BD}" dt="2022-07-20T12:59:47.817" v="896" actId="164"/>
          <ac:graphicFrameMkLst>
            <pc:docMk/>
            <pc:sldMk cId="220461469" sldId="257"/>
            <ac:graphicFrameMk id="20" creationId="{A713DF79-B7F9-48DE-A633-84F4D755DBF2}"/>
          </ac:graphicFrameMkLst>
        </pc:graphicFrameChg>
        <pc:graphicFrameChg chg="add mod modGraphic">
          <ac:chgData name="Melo Silva Maria" userId="4d8b8669-4100-4673-8f3c-90e1fa265fbf" providerId="ADAL" clId="{A7D24C08-4D1A-4489-8DD1-2CDEB6E4B1BD}" dt="2022-07-20T12:59:47.817" v="896" actId="164"/>
          <ac:graphicFrameMkLst>
            <pc:docMk/>
            <pc:sldMk cId="220461469" sldId="257"/>
            <ac:graphicFrameMk id="21" creationId="{B3227B35-320E-453B-A1EF-A05A27C89E98}"/>
          </ac:graphicFrameMkLst>
        </pc:graphicFrameChg>
        <pc:graphicFrameChg chg="add del mod">
          <ac:chgData name="Melo Silva Maria" userId="4d8b8669-4100-4673-8f3c-90e1fa265fbf" providerId="ADAL" clId="{A7D24C08-4D1A-4489-8DD1-2CDEB6E4B1BD}" dt="2022-07-20T12:45:29.516" v="514" actId="478"/>
          <ac:graphicFrameMkLst>
            <pc:docMk/>
            <pc:sldMk cId="220461469" sldId="257"/>
            <ac:graphicFrameMk id="22" creationId="{9D909B03-0DD5-4E9B-B952-3CCBDAE36DA8}"/>
          </ac:graphicFrameMkLst>
        </pc:graphicFrameChg>
        <pc:picChg chg="mod">
          <ac:chgData name="Melo Silva Maria" userId="4d8b8669-4100-4673-8f3c-90e1fa265fbf" providerId="ADAL" clId="{A7D24C08-4D1A-4489-8DD1-2CDEB6E4B1BD}" dt="2022-07-20T12:14:29.750" v="149" actId="1076"/>
          <ac:picMkLst>
            <pc:docMk/>
            <pc:sldMk cId="220461469" sldId="257"/>
            <ac:picMk id="4" creationId="{FB7E0626-472B-4BD5-84BB-E47115FB73AB}"/>
          </ac:picMkLst>
        </pc:picChg>
        <pc:picChg chg="add del mod">
          <ac:chgData name="Melo Silva Maria" userId="4d8b8669-4100-4673-8f3c-90e1fa265fbf" providerId="ADAL" clId="{A7D24C08-4D1A-4489-8DD1-2CDEB6E4B1BD}" dt="2022-07-20T11:46:33.760" v="19" actId="478"/>
          <ac:picMkLst>
            <pc:docMk/>
            <pc:sldMk cId="220461469" sldId="257"/>
            <ac:picMk id="6" creationId="{501A0D3E-8452-4258-A030-D302756AF46B}"/>
          </ac:picMkLst>
        </pc:picChg>
        <pc:picChg chg="add del mod">
          <ac:chgData name="Melo Silva Maria" userId="4d8b8669-4100-4673-8f3c-90e1fa265fbf" providerId="ADAL" clId="{A7D24C08-4D1A-4489-8DD1-2CDEB6E4B1BD}" dt="2022-07-20T12:09:37.345" v="115" actId="478"/>
          <ac:picMkLst>
            <pc:docMk/>
            <pc:sldMk cId="220461469" sldId="257"/>
            <ac:picMk id="15" creationId="{78EE00A6-3857-4927-9DDD-6E4FCB80A1B2}"/>
          </ac:picMkLst>
        </pc:picChg>
        <pc:picChg chg="add del mod">
          <ac:chgData name="Melo Silva Maria" userId="4d8b8669-4100-4673-8f3c-90e1fa265fbf" providerId="ADAL" clId="{A7D24C08-4D1A-4489-8DD1-2CDEB6E4B1BD}" dt="2022-07-20T12:07:25.159" v="92" actId="478"/>
          <ac:picMkLst>
            <pc:docMk/>
            <pc:sldMk cId="220461469" sldId="257"/>
            <ac:picMk id="16" creationId="{1F96A980-0977-41BF-B672-8BD10422E923}"/>
          </ac:picMkLst>
        </pc:picChg>
        <pc:picChg chg="add del mod">
          <ac:chgData name="Melo Silva Maria" userId="4d8b8669-4100-4673-8f3c-90e1fa265fbf" providerId="ADAL" clId="{A7D24C08-4D1A-4489-8DD1-2CDEB6E4B1BD}" dt="2022-07-20T12:08:52.340" v="103" actId="478"/>
          <ac:picMkLst>
            <pc:docMk/>
            <pc:sldMk cId="220461469" sldId="257"/>
            <ac:picMk id="17" creationId="{49EFC04C-D618-414A-BF90-EEED0F7AABBB}"/>
          </ac:picMkLst>
        </pc:picChg>
        <pc:picChg chg="add del">
          <ac:chgData name="Melo Silva Maria" userId="4d8b8669-4100-4673-8f3c-90e1fa265fbf" providerId="ADAL" clId="{A7D24C08-4D1A-4489-8DD1-2CDEB6E4B1BD}" dt="2022-07-20T12:08:58.655" v="105"/>
          <ac:picMkLst>
            <pc:docMk/>
            <pc:sldMk cId="220461469" sldId="257"/>
            <ac:picMk id="18" creationId="{0D3AC444-82AD-4A85-9087-00C2AE7AA999}"/>
          </ac:picMkLst>
        </pc:picChg>
        <pc:picChg chg="add mod">
          <ac:chgData name="Melo Silva Maria" userId="4d8b8669-4100-4673-8f3c-90e1fa265fbf" providerId="ADAL" clId="{A7D24C08-4D1A-4489-8DD1-2CDEB6E4B1BD}" dt="2022-07-20T13:00:00.546" v="899" actId="1076"/>
          <ac:picMkLst>
            <pc:docMk/>
            <pc:sldMk cId="220461469" sldId="257"/>
            <ac:picMk id="25" creationId="{AE162557-BCD6-4C7D-A9E7-0C82CF257866}"/>
          </ac:picMkLst>
        </pc:picChg>
        <pc:cxnChg chg="add mod">
          <ac:chgData name="Melo Silva Maria" userId="4d8b8669-4100-4673-8f3c-90e1fa265fbf" providerId="ADAL" clId="{A7D24C08-4D1A-4489-8DD1-2CDEB6E4B1BD}" dt="2022-07-20T11:49:08.457" v="59" actId="208"/>
          <ac:cxnSpMkLst>
            <pc:docMk/>
            <pc:sldMk cId="220461469" sldId="257"/>
            <ac:cxnSpMk id="11" creationId="{719E8FC9-A2AA-498D-A880-5FFCB8ACDEC0}"/>
          </ac:cxnSpMkLst>
        </pc:cxnChg>
      </pc:sldChg>
      <pc:sldChg chg="addSp delSp modSp add mod">
        <pc:chgData name="Melo Silva Maria" userId="4d8b8669-4100-4673-8f3c-90e1fa265fbf" providerId="ADAL" clId="{A7D24C08-4D1A-4489-8DD1-2CDEB6E4B1BD}" dt="2022-07-20T14:52:14.382" v="4895" actId="20577"/>
        <pc:sldMkLst>
          <pc:docMk/>
          <pc:sldMk cId="934322465" sldId="258"/>
        </pc:sldMkLst>
        <pc:spChg chg="mod">
          <ac:chgData name="Melo Silva Maria" userId="4d8b8669-4100-4673-8f3c-90e1fa265fbf" providerId="ADAL" clId="{A7D24C08-4D1A-4489-8DD1-2CDEB6E4B1BD}" dt="2022-07-20T12:58:48.261" v="891" actId="20577"/>
          <ac:spMkLst>
            <pc:docMk/>
            <pc:sldMk cId="934322465" sldId="258"/>
            <ac:spMk id="9" creationId="{FCF6BF5D-A9FA-4DAC-B2CB-99FE7CCCE3C6}"/>
          </ac:spMkLst>
        </pc:spChg>
        <pc:spChg chg="mod">
          <ac:chgData name="Melo Silva Maria" userId="4d8b8669-4100-4673-8f3c-90e1fa265fbf" providerId="ADAL" clId="{A7D24C08-4D1A-4489-8DD1-2CDEB6E4B1BD}" dt="2022-07-20T14:52:14.382" v="4895" actId="20577"/>
          <ac:spMkLst>
            <pc:docMk/>
            <pc:sldMk cId="934322465" sldId="258"/>
            <ac:spMk id="23" creationId="{C553C428-630D-4AAD-A2EC-0CA7E1CEA276}"/>
          </ac:spMkLst>
        </pc:spChg>
        <pc:graphicFrameChg chg="add del mod">
          <ac:chgData name="Melo Silva Maria" userId="4d8b8669-4100-4673-8f3c-90e1fa265fbf" providerId="ADAL" clId="{A7D24C08-4D1A-4489-8DD1-2CDEB6E4B1BD}" dt="2022-07-20T13:11:42.757" v="917"/>
          <ac:graphicFrameMkLst>
            <pc:docMk/>
            <pc:sldMk cId="934322465" sldId="258"/>
            <ac:graphicFrameMk id="2" creationId="{16B2FC2A-A176-474F-A385-53633E59F25C}"/>
          </ac:graphicFrameMkLst>
        </pc:graphicFrameChg>
        <pc:graphicFrameChg chg="add del mod">
          <ac:chgData name="Melo Silva Maria" userId="4d8b8669-4100-4673-8f3c-90e1fa265fbf" providerId="ADAL" clId="{A7D24C08-4D1A-4489-8DD1-2CDEB6E4B1BD}" dt="2022-07-20T13:12:10.845" v="922"/>
          <ac:graphicFrameMkLst>
            <pc:docMk/>
            <pc:sldMk cId="934322465" sldId="258"/>
            <ac:graphicFrameMk id="5" creationId="{87AD2D3B-85B9-417C-B3CD-A18E9A328BC3}"/>
          </ac:graphicFrameMkLst>
        </pc:graphicFrameChg>
        <pc:graphicFrameChg chg="add del mod">
          <ac:chgData name="Melo Silva Maria" userId="4d8b8669-4100-4673-8f3c-90e1fa265fbf" providerId="ADAL" clId="{A7D24C08-4D1A-4489-8DD1-2CDEB6E4B1BD}" dt="2022-07-20T13:02:41.376" v="906" actId="478"/>
          <ac:graphicFrameMkLst>
            <pc:docMk/>
            <pc:sldMk cId="934322465" sldId="258"/>
            <ac:graphicFrameMk id="12" creationId="{D7F8C837-0263-41CB-87AB-DA2D7FEC37AA}"/>
          </ac:graphicFrameMkLst>
        </pc:graphicFrameChg>
        <pc:graphicFrameChg chg="add mod">
          <ac:chgData name="Melo Silva Maria" userId="4d8b8669-4100-4673-8f3c-90e1fa265fbf" providerId="ADAL" clId="{A7D24C08-4D1A-4489-8DD1-2CDEB6E4B1BD}" dt="2022-07-20T13:14:50.800" v="928"/>
          <ac:graphicFrameMkLst>
            <pc:docMk/>
            <pc:sldMk cId="934322465" sldId="258"/>
            <ac:graphicFrameMk id="13" creationId="{D7F8C837-0263-41CB-87AB-DA2D7FEC37AA}"/>
          </ac:graphicFrameMkLst>
        </pc:graphicFrameChg>
        <pc:graphicFrameChg chg="add mod">
          <ac:chgData name="Melo Silva Maria" userId="4d8b8669-4100-4673-8f3c-90e1fa265fbf" providerId="ADAL" clId="{A7D24C08-4D1A-4489-8DD1-2CDEB6E4B1BD}" dt="2022-07-20T13:28:06.029" v="940"/>
          <ac:graphicFrameMkLst>
            <pc:docMk/>
            <pc:sldMk cId="934322465" sldId="258"/>
            <ac:graphicFrameMk id="17" creationId="{9DF8959C-CB88-4FBF-987F-4982E8372884}"/>
          </ac:graphicFrameMkLst>
        </pc:graphicFrameChg>
        <pc:graphicFrameChg chg="del mod">
          <ac:chgData name="Melo Silva Maria" userId="4d8b8669-4100-4673-8f3c-90e1fa265fbf" providerId="ADAL" clId="{A7D24C08-4D1A-4489-8DD1-2CDEB6E4B1BD}" dt="2022-07-20T12:58:59.488" v="895" actId="478"/>
          <ac:graphicFrameMkLst>
            <pc:docMk/>
            <pc:sldMk cId="934322465" sldId="258"/>
            <ac:graphicFrameMk id="19" creationId="{12866A08-D174-472A-83BB-D164E8C97E91}"/>
          </ac:graphicFrameMkLst>
        </pc:graphicFrameChg>
        <pc:graphicFrameChg chg="del">
          <ac:chgData name="Melo Silva Maria" userId="4d8b8669-4100-4673-8f3c-90e1fa265fbf" providerId="ADAL" clId="{A7D24C08-4D1A-4489-8DD1-2CDEB6E4B1BD}" dt="2022-07-20T12:58:56.581" v="892" actId="478"/>
          <ac:graphicFrameMkLst>
            <pc:docMk/>
            <pc:sldMk cId="934322465" sldId="258"/>
            <ac:graphicFrameMk id="20" creationId="{A713DF79-B7F9-48DE-A633-84F4D755DBF2}"/>
          </ac:graphicFrameMkLst>
        </pc:graphicFrameChg>
        <pc:graphicFrameChg chg="del">
          <ac:chgData name="Melo Silva Maria" userId="4d8b8669-4100-4673-8f3c-90e1fa265fbf" providerId="ADAL" clId="{A7D24C08-4D1A-4489-8DD1-2CDEB6E4B1BD}" dt="2022-07-20T12:58:58.054" v="893" actId="478"/>
          <ac:graphicFrameMkLst>
            <pc:docMk/>
            <pc:sldMk cId="934322465" sldId="258"/>
            <ac:graphicFrameMk id="21" creationId="{B3227B35-320E-453B-A1EF-A05A27C89E98}"/>
          </ac:graphicFrameMkLst>
        </pc:graphicFrameChg>
        <pc:picChg chg="add del mod">
          <ac:chgData name="Melo Silva Maria" userId="4d8b8669-4100-4673-8f3c-90e1fa265fbf" providerId="ADAL" clId="{A7D24C08-4D1A-4489-8DD1-2CDEB6E4B1BD}" dt="2022-07-20T13:12:06.955" v="920" actId="478"/>
          <ac:picMkLst>
            <pc:docMk/>
            <pc:sldMk cId="934322465" sldId="258"/>
            <ac:picMk id="3" creationId="{42DB4EE3-A614-4945-8879-6A36DEBB9C2B}"/>
          </ac:picMkLst>
        </pc:picChg>
        <pc:picChg chg="add del mod">
          <ac:chgData name="Melo Silva Maria" userId="4d8b8669-4100-4673-8f3c-90e1fa265fbf" providerId="ADAL" clId="{A7D24C08-4D1A-4489-8DD1-2CDEB6E4B1BD}" dt="2022-07-20T13:27:13.157" v="931" actId="478"/>
          <ac:picMkLst>
            <pc:docMk/>
            <pc:sldMk cId="934322465" sldId="258"/>
            <ac:picMk id="6" creationId="{2B3D6BAE-C2CC-45DD-B11C-E747E6026000}"/>
          </ac:picMkLst>
        </pc:picChg>
      </pc:sldChg>
      <pc:sldChg chg="addSp delSp modSp add mod ord">
        <pc:chgData name="Melo Silva Maria" userId="4d8b8669-4100-4673-8f3c-90e1fa265fbf" providerId="ADAL" clId="{A7D24C08-4D1A-4489-8DD1-2CDEB6E4B1BD}" dt="2022-07-20T14:52:56.447" v="4936" actId="1037"/>
        <pc:sldMkLst>
          <pc:docMk/>
          <pc:sldMk cId="1231313207" sldId="259"/>
        </pc:sldMkLst>
        <pc:spChg chg="mod">
          <ac:chgData name="Melo Silva Maria" userId="4d8b8669-4100-4673-8f3c-90e1fa265fbf" providerId="ADAL" clId="{A7D24C08-4D1A-4489-8DD1-2CDEB6E4B1BD}" dt="2022-07-20T14:52:56.447" v="4936" actId="1037"/>
          <ac:spMkLst>
            <pc:docMk/>
            <pc:sldMk cId="1231313207" sldId="259"/>
            <ac:spMk id="8" creationId="{A43A5C89-8F5B-428A-B2A2-FE685A4E906A}"/>
          </ac:spMkLst>
        </pc:spChg>
        <pc:spChg chg="mod">
          <ac:chgData name="Melo Silva Maria" userId="4d8b8669-4100-4673-8f3c-90e1fa265fbf" providerId="ADAL" clId="{A7D24C08-4D1A-4489-8DD1-2CDEB6E4B1BD}" dt="2022-07-20T13:50:47.055" v="2349" actId="20577"/>
          <ac:spMkLst>
            <pc:docMk/>
            <pc:sldMk cId="1231313207" sldId="259"/>
            <ac:spMk id="9" creationId="{FCF6BF5D-A9FA-4DAC-B2CB-99FE7CCCE3C6}"/>
          </ac:spMkLst>
        </pc:spChg>
        <pc:spChg chg="add mod">
          <ac:chgData name="Melo Silva Maria" userId="4d8b8669-4100-4673-8f3c-90e1fa265fbf" providerId="ADAL" clId="{A7D24C08-4D1A-4489-8DD1-2CDEB6E4B1BD}" dt="2022-07-20T14:41:57.785" v="4655" actId="20577"/>
          <ac:spMkLst>
            <pc:docMk/>
            <pc:sldMk cId="1231313207" sldId="259"/>
            <ac:spMk id="10" creationId="{F75C8CD2-D8C7-459A-B8E0-7BD4B75CF028}"/>
          </ac:spMkLst>
        </pc:spChg>
        <pc:spChg chg="mod">
          <ac:chgData name="Melo Silva Maria" userId="4d8b8669-4100-4673-8f3c-90e1fa265fbf" providerId="ADAL" clId="{A7D24C08-4D1A-4489-8DD1-2CDEB6E4B1BD}" dt="2022-07-20T14:52:48.441" v="4934" actId="1037"/>
          <ac:spMkLst>
            <pc:docMk/>
            <pc:sldMk cId="1231313207" sldId="259"/>
            <ac:spMk id="23" creationId="{C553C428-630D-4AAD-A2EC-0CA7E1CEA276}"/>
          </ac:spMkLst>
        </pc:spChg>
        <pc:graphicFrameChg chg="del">
          <ac:chgData name="Melo Silva Maria" userId="4d8b8669-4100-4673-8f3c-90e1fa265fbf" providerId="ADAL" clId="{A7D24C08-4D1A-4489-8DD1-2CDEB6E4B1BD}" dt="2022-07-20T13:50:26.260" v="2330" actId="478"/>
          <ac:graphicFrameMkLst>
            <pc:docMk/>
            <pc:sldMk cId="1231313207" sldId="259"/>
            <ac:graphicFrameMk id="13" creationId="{D7F8C837-0263-41CB-87AB-DA2D7FEC37AA}"/>
          </ac:graphicFrameMkLst>
        </pc:graphicFrameChg>
        <pc:graphicFrameChg chg="del">
          <ac:chgData name="Melo Silva Maria" userId="4d8b8669-4100-4673-8f3c-90e1fa265fbf" providerId="ADAL" clId="{A7D24C08-4D1A-4489-8DD1-2CDEB6E4B1BD}" dt="2022-07-20T13:50:29.763" v="2331" actId="478"/>
          <ac:graphicFrameMkLst>
            <pc:docMk/>
            <pc:sldMk cId="1231313207" sldId="259"/>
            <ac:graphicFrameMk id="17" creationId="{9DF8959C-CB88-4FBF-987F-4982E8372884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2.xml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AU">
                <a:solidFill>
                  <a:schemeClr val="tx1"/>
                </a:solidFill>
              </a:rPr>
              <a:t>Transaction</a:t>
            </a:r>
            <a:r>
              <a:rPr lang="en-AU" baseline="0">
                <a:solidFill>
                  <a:schemeClr val="tx1"/>
                </a:solidFill>
              </a:rPr>
              <a:t> &amp; Gross Sales | Collection </a:t>
            </a:r>
            <a:endParaRPr lang="en-AU">
              <a:solidFill>
                <a:schemeClr val="tx1"/>
              </a:solidFill>
            </a:endParaRPr>
          </a:p>
        </c:rich>
      </c:tx>
      <c:layout>
        <c:manualLayout>
          <c:xMode val="edge"/>
          <c:yMode val="edge"/>
          <c:x val="0.2927396161069484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1520702268457676"/>
          <c:y val="0.23434850900190743"/>
          <c:w val="0.81831527721026454"/>
          <c:h val="0.5130772485006579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'Trade data'!$M$25</c:f>
              <c:strCache>
                <c:ptCount val="1"/>
                <c:pt idx="0">
                  <c:v>Number of Transaction</c:v>
                </c:pt>
              </c:strCache>
            </c:strRef>
          </c:tx>
          <c:spPr>
            <a:solidFill>
              <a:srgbClr val="B185C5"/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rgbClr val="A45FB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'Trade data'!$L$26:$L$29</c:f>
              <c:strCache>
                <c:ptCount val="4"/>
                <c:pt idx="0">
                  <c:v>Illuvium Land</c:v>
                </c:pt>
                <c:pt idx="1">
                  <c:v>Guild of Guardians Heroes</c:v>
                </c:pt>
                <c:pt idx="2">
                  <c:v>Gods Unchained</c:v>
                </c:pt>
                <c:pt idx="3">
                  <c:v>Book Games</c:v>
                </c:pt>
              </c:strCache>
            </c:strRef>
          </c:cat>
          <c:val>
            <c:numRef>
              <c:f>'Trade data'!$M$26:$M$29</c:f>
              <c:numCache>
                <c:formatCode>0.00%</c:formatCode>
                <c:ptCount val="4"/>
                <c:pt idx="0">
                  <c:v>2.3779445641673478E-2</c:v>
                </c:pt>
                <c:pt idx="1">
                  <c:v>2.6875727626266381E-3</c:v>
                </c:pt>
                <c:pt idx="2">
                  <c:v>0.97163805702112904</c:v>
                </c:pt>
                <c:pt idx="3">
                  <c:v>1.8949245745708554E-3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27-4853-9E03-4119ADC02B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7"/>
        <c:axId val="1403045040"/>
        <c:axId val="1403040464"/>
      </c:barChart>
      <c:lineChart>
        <c:grouping val="standard"/>
        <c:varyColors val="0"/>
        <c:ser>
          <c:idx val="1"/>
          <c:order val="1"/>
          <c:tx>
            <c:strRef>
              <c:f>'Trade data'!$N$25</c:f>
              <c:strCache>
                <c:ptCount val="1"/>
                <c:pt idx="0">
                  <c:v>Gross Sales ($)</c:v>
                </c:pt>
              </c:strCache>
            </c:strRef>
          </c:tx>
          <c:spPr>
            <a:ln w="22225" cap="rnd">
              <a:solidFill>
                <a:srgbClr val="002060"/>
              </a:solidFill>
              <a:round/>
            </a:ln>
            <a:effectLst/>
          </c:spPr>
          <c:marker>
            <c:symbol val="none"/>
          </c:marker>
          <c:dPt>
            <c:idx val="2"/>
            <c:marker>
              <c:symbol val="none"/>
            </c:marker>
            <c:bubble3D val="0"/>
            <c:extLst>
              <c:ext xmlns:c16="http://schemas.microsoft.com/office/drawing/2014/chart" uri="{C3380CC4-5D6E-409C-BE32-E72D297353CC}">
                <c16:uniqueId val="{00000001-BF27-4853-9E03-4119ADC02B4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ysClr val="windowText" lastClr="00000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'Trade data'!$L$26:$L$29</c:f>
              <c:strCache>
                <c:ptCount val="4"/>
                <c:pt idx="0">
                  <c:v>Illuvium Land</c:v>
                </c:pt>
                <c:pt idx="1">
                  <c:v>Guild of Guardians Heroes</c:v>
                </c:pt>
                <c:pt idx="2">
                  <c:v>Gods Unchained</c:v>
                </c:pt>
                <c:pt idx="3">
                  <c:v>Book Games</c:v>
                </c:pt>
              </c:strCache>
            </c:strRef>
          </c:cat>
          <c:val>
            <c:numRef>
              <c:f>'Trade data'!$N$26:$N$29</c:f>
              <c:numCache>
                <c:formatCode>_-"$"* #,##0_-;\-"$"* #,##0_-;_-"$"* "-"??_-;_-@_-</c:formatCode>
                <c:ptCount val="4"/>
                <c:pt idx="0">
                  <c:v>3610604.6700000013</c:v>
                </c:pt>
                <c:pt idx="1">
                  <c:v>14027.429999999998</c:v>
                </c:pt>
                <c:pt idx="2">
                  <c:v>301582.82999998919</c:v>
                </c:pt>
                <c:pt idx="3">
                  <c:v>74053.540000000023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BF27-4853-9E03-4119ADC02B4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03032560"/>
        <c:axId val="1403046288"/>
      </c:lineChart>
      <c:catAx>
        <c:axId val="14030450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3040464"/>
        <c:crosses val="autoZero"/>
        <c:auto val="1"/>
        <c:lblAlgn val="ctr"/>
        <c:lblOffset val="100"/>
        <c:noMultiLvlLbl val="0"/>
      </c:catAx>
      <c:valAx>
        <c:axId val="1403040464"/>
        <c:scaling>
          <c:orientation val="minMax"/>
          <c:max val="1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rgbClr val="002060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3045040"/>
        <c:crosses val="autoZero"/>
        <c:crossBetween val="between"/>
        <c:majorUnit val="0.5"/>
      </c:valAx>
      <c:valAx>
        <c:axId val="1403046288"/>
        <c:scaling>
          <c:orientation val="minMax"/>
        </c:scaling>
        <c:delete val="0"/>
        <c:axPos val="r"/>
        <c:numFmt formatCode="_-&quot;$&quot;* #,##0_-;\-&quot;$&quot;* #,##0_-;_-&quot;$&quot;* &quot;-&quot;??_-;_-@_-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4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03032560"/>
        <c:crosses val="max"/>
        <c:crossBetween val="between"/>
        <c:dispUnits>
          <c:builtInUnit val="thousands"/>
          <c:dispUnitsLbl>
            <c:layout>
              <c:manualLayout>
                <c:xMode val="edge"/>
                <c:yMode val="edge"/>
                <c:x val="0.92260578938424065"/>
                <c:y val="0.30871177354922102"/>
              </c:manualLayout>
            </c:layout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rgbClr val="002060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catAx>
        <c:axId val="1403032560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403046288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AU"/>
              <a:t>Gross Sales ($) | Day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'Trade data'!$AQ$7</c:f>
              <c:strCache>
                <c:ptCount val="1"/>
                <c:pt idx="0">
                  <c:v>Book Games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'Trade data'!$AP$8:$AP$14</c:f>
              <c:numCache>
                <c:formatCode>m/d/yyyy</c:formatCode>
                <c:ptCount val="7"/>
                <c:pt idx="0">
                  <c:v>44713</c:v>
                </c:pt>
                <c:pt idx="1">
                  <c:v>44714</c:v>
                </c:pt>
                <c:pt idx="2">
                  <c:v>44715</c:v>
                </c:pt>
                <c:pt idx="3">
                  <c:v>44716</c:v>
                </c:pt>
                <c:pt idx="4">
                  <c:v>44717</c:v>
                </c:pt>
                <c:pt idx="5">
                  <c:v>44718</c:v>
                </c:pt>
                <c:pt idx="6">
                  <c:v>44719</c:v>
                </c:pt>
              </c:numCache>
            </c:numRef>
          </c:cat>
          <c:val>
            <c:numRef>
              <c:f>'Trade data'!$AQ$8:$AQ$14</c:f>
              <c:numCache>
                <c:formatCode>_-"$"* #,##0_-;\-"$"* #,##0_-;_-"$"* "-"??_-;_-@_-</c:formatCode>
                <c:ptCount val="7"/>
                <c:pt idx="0">
                  <c:v>23452.48</c:v>
                </c:pt>
                <c:pt idx="1">
                  <c:v>7278.119999999999</c:v>
                </c:pt>
                <c:pt idx="2">
                  <c:v>9940.0199999999986</c:v>
                </c:pt>
                <c:pt idx="3">
                  <c:v>4602.53</c:v>
                </c:pt>
                <c:pt idx="4">
                  <c:v>9731.4799999999977</c:v>
                </c:pt>
                <c:pt idx="5">
                  <c:v>8408.66</c:v>
                </c:pt>
                <c:pt idx="6">
                  <c:v>10640.25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ADB-4738-AEBA-F0DC28EAC629}"/>
            </c:ext>
          </c:extLst>
        </c:ser>
        <c:ser>
          <c:idx val="1"/>
          <c:order val="1"/>
          <c:tx>
            <c:strRef>
              <c:f>'Trade data'!$AR$7</c:f>
              <c:strCache>
                <c:ptCount val="1"/>
                <c:pt idx="0">
                  <c:v>Gods Unchained</c:v>
                </c:pt>
              </c:strCache>
            </c:strRef>
          </c:tx>
          <c:spPr>
            <a:ln w="28575" cap="rnd">
              <a:solidFill>
                <a:srgbClr val="B185C5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0">
                <a:spAutoFit/>
              </a:bodyPr>
              <a:lstStyle/>
              <a:p>
                <a:pPr algn="ctr">
                  <a:defRPr lang="en-US" sz="800" b="0" i="0" u="none" strike="noStrike" kern="1200" baseline="0">
                    <a:solidFill>
                      <a:srgbClr val="7030A0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'Trade data'!$AP$8:$AP$14</c:f>
              <c:numCache>
                <c:formatCode>m/d/yyyy</c:formatCode>
                <c:ptCount val="7"/>
                <c:pt idx="0">
                  <c:v>44713</c:v>
                </c:pt>
                <c:pt idx="1">
                  <c:v>44714</c:v>
                </c:pt>
                <c:pt idx="2">
                  <c:v>44715</c:v>
                </c:pt>
                <c:pt idx="3">
                  <c:v>44716</c:v>
                </c:pt>
                <c:pt idx="4">
                  <c:v>44717</c:v>
                </c:pt>
                <c:pt idx="5">
                  <c:v>44718</c:v>
                </c:pt>
                <c:pt idx="6">
                  <c:v>44719</c:v>
                </c:pt>
              </c:numCache>
            </c:numRef>
          </c:cat>
          <c:val>
            <c:numRef>
              <c:f>'Trade data'!$AR$8:$AR$14</c:f>
              <c:numCache>
                <c:formatCode>_-"$"* #,##0_-;\-"$"* #,##0_-;_-"$"* "-"??_-;_-@_-</c:formatCode>
                <c:ptCount val="7"/>
                <c:pt idx="0">
                  <c:v>29887.989999999951</c:v>
                </c:pt>
                <c:pt idx="1">
                  <c:v>76036.570000000051</c:v>
                </c:pt>
                <c:pt idx="2">
                  <c:v>60566.230000000149</c:v>
                </c:pt>
                <c:pt idx="3">
                  <c:v>38388.510000000249</c:v>
                </c:pt>
                <c:pt idx="4">
                  <c:v>39297.050000000279</c:v>
                </c:pt>
                <c:pt idx="5">
                  <c:v>29117.240000000253</c:v>
                </c:pt>
                <c:pt idx="6">
                  <c:v>28289.24000000022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3ADB-4738-AEBA-F0DC28EAC629}"/>
            </c:ext>
          </c:extLst>
        </c:ser>
        <c:ser>
          <c:idx val="2"/>
          <c:order val="2"/>
          <c:tx>
            <c:strRef>
              <c:f>'Trade data'!$AS$7</c:f>
              <c:strCache>
                <c:ptCount val="1"/>
                <c:pt idx="0">
                  <c:v>Guild of Guardians Heroes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'Trade data'!$AP$8:$AP$14</c:f>
              <c:numCache>
                <c:formatCode>m/d/yyyy</c:formatCode>
                <c:ptCount val="7"/>
                <c:pt idx="0">
                  <c:v>44713</c:v>
                </c:pt>
                <c:pt idx="1">
                  <c:v>44714</c:v>
                </c:pt>
                <c:pt idx="2">
                  <c:v>44715</c:v>
                </c:pt>
                <c:pt idx="3">
                  <c:v>44716</c:v>
                </c:pt>
                <c:pt idx="4">
                  <c:v>44717</c:v>
                </c:pt>
                <c:pt idx="5">
                  <c:v>44718</c:v>
                </c:pt>
                <c:pt idx="6">
                  <c:v>44719</c:v>
                </c:pt>
              </c:numCache>
            </c:numRef>
          </c:cat>
          <c:val>
            <c:numRef>
              <c:f>'Trade data'!$AS$8:$AS$14</c:f>
              <c:numCache>
                <c:formatCode>_-"$"* #,##0_-;\-"$"* #,##0_-;_-"$"* "-"??_-;_-@_-</c:formatCode>
                <c:ptCount val="7"/>
                <c:pt idx="0">
                  <c:v>970.93999999999994</c:v>
                </c:pt>
                <c:pt idx="1">
                  <c:v>2107.0399999999995</c:v>
                </c:pt>
                <c:pt idx="2">
                  <c:v>799.81999999999982</c:v>
                </c:pt>
                <c:pt idx="3">
                  <c:v>1910.0599999999997</c:v>
                </c:pt>
                <c:pt idx="4">
                  <c:v>2407.27</c:v>
                </c:pt>
                <c:pt idx="5">
                  <c:v>942.11999999999978</c:v>
                </c:pt>
                <c:pt idx="6">
                  <c:v>4890.1799999999985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ADB-4738-AEBA-F0DC28EAC629}"/>
            </c:ext>
          </c:extLst>
        </c:ser>
        <c:ser>
          <c:idx val="3"/>
          <c:order val="3"/>
          <c:tx>
            <c:strRef>
              <c:f>'Trade data'!$AT$7</c:f>
              <c:strCache>
                <c:ptCount val="1"/>
                <c:pt idx="0">
                  <c:v>Illuvium Land</c:v>
                </c:pt>
              </c:strCache>
            </c:strRef>
          </c:tx>
          <c:spPr>
            <a:ln w="28575" cap="rnd">
              <a:solidFill>
                <a:schemeClr val="accent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800" b="0" i="0" u="none" strike="noStrike" kern="1200" baseline="0">
                    <a:solidFill>
                      <a:schemeClr val="tx1"/>
                    </a:solidFill>
                    <a:latin typeface="+mj-lt"/>
                    <a:ea typeface="+mn-ea"/>
                    <a:cs typeface="+mn-cs"/>
                  </a:defRPr>
                </a:pPr>
                <a:endParaRPr lang="en-US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trendline>
            <c:spPr>
              <a:ln w="190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'Trade data'!$AP$8:$AP$14</c:f>
              <c:numCache>
                <c:formatCode>m/d/yyyy</c:formatCode>
                <c:ptCount val="7"/>
                <c:pt idx="0">
                  <c:v>44713</c:v>
                </c:pt>
                <c:pt idx="1">
                  <c:v>44714</c:v>
                </c:pt>
                <c:pt idx="2">
                  <c:v>44715</c:v>
                </c:pt>
                <c:pt idx="3">
                  <c:v>44716</c:v>
                </c:pt>
                <c:pt idx="4">
                  <c:v>44717</c:v>
                </c:pt>
                <c:pt idx="5">
                  <c:v>44718</c:v>
                </c:pt>
                <c:pt idx="6">
                  <c:v>44719</c:v>
                </c:pt>
              </c:numCache>
            </c:numRef>
          </c:cat>
          <c:val>
            <c:numRef>
              <c:f>'Trade data'!$AT$8:$AT$14</c:f>
              <c:numCache>
                <c:formatCode>_-"$"* #,##0_-;\-"$"* #,##0_-;_-"$"* "-"??_-;_-@_-</c:formatCode>
                <c:ptCount val="7"/>
                <c:pt idx="0">
                  <c:v>0</c:v>
                </c:pt>
                <c:pt idx="1">
                  <c:v>218018.32999999996</c:v>
                </c:pt>
                <c:pt idx="2">
                  <c:v>561719.4</c:v>
                </c:pt>
                <c:pt idx="3">
                  <c:v>982558.50000000035</c:v>
                </c:pt>
                <c:pt idx="4">
                  <c:v>1287465.8699999996</c:v>
                </c:pt>
                <c:pt idx="5">
                  <c:v>377221.66999999993</c:v>
                </c:pt>
                <c:pt idx="6">
                  <c:v>183620.89999999994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4-3ADB-4738-AEBA-F0DC28EAC6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092816288"/>
        <c:axId val="2092812128"/>
      </c:lineChart>
      <c:dateAx>
        <c:axId val="209281628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92812128"/>
        <c:crosses val="autoZero"/>
        <c:auto val="1"/>
        <c:lblOffset val="100"/>
        <c:baseTimeUnit val="days"/>
      </c:dateAx>
      <c:valAx>
        <c:axId val="2092812128"/>
        <c:scaling>
          <c:orientation val="minMax"/>
        </c:scaling>
        <c:delete val="0"/>
        <c:axPos val="l"/>
        <c:numFmt formatCode="_-&quot;$&quot;* #,##0_-;\-&quot;$&quot;* #,##0_-;_-&quot;$&quot;* &quot;-&quot;??_-;_-@_-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pPr>
            <a:endParaRPr lang="en-US"/>
          </a:p>
        </c:txPr>
        <c:crossAx val="2092816288"/>
        <c:crosses val="autoZero"/>
        <c:crossBetween val="between"/>
        <c:dispUnits>
          <c:builtInUnit val="thousands"/>
          <c:dispUnitsLbl>
            <c:spPr>
              <a:noFill/>
              <a:ln>
                <a:noFill/>
              </a:ln>
              <a:effectLst/>
            </c:spPr>
            <c:txPr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</c:dispUnitsLbl>
        </c:dispUnits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3.8349449680459058E-2"/>
          <c:y val="0.79301432177376607"/>
          <c:w val="0.95654117564125429"/>
          <c:h val="0.1745175370571422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D44E5-36A8-4E61-8D79-3F94D64A1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CFBDA5-2234-4777-8C38-D24E3225D6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21E67A-922F-4453-BE86-FCF9D3F4D6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D251D5-44B7-4471-9CDD-C46FCD860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0465E-6616-4ED8-9D34-0DCF56FFE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40705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4C442-BADF-4703-8A12-0BB6A608D5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98066-E610-42B6-96CE-8ED8959D1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D0A2BD-A05A-4BB9-8C2B-24AD53F01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B7D0F5-BBB1-46A9-8B27-5469D8B3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42D80D-7B1C-4E7F-BAB0-5B46C951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6880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DAD913-2055-4A45-96AB-6A432C2D6C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7A5CF-C14F-45C7-91B5-D53B70C464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8CFB96-84D7-4E96-AA1F-F0606154B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3D33F-147B-43E5-B0D6-A9B6E969EF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44DE6-1134-4F6B-9CD0-E0F46388B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5918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CBC66-F3A4-4EA2-A504-AD8C7DE54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8F177-2A81-4D06-8CE8-33BF284191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8ABF98-2610-4D83-ABEA-FCCAA90D9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993E7-0792-41B3-80C8-EAB8DBAFD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1DCA3-BD8A-4DAE-818F-B969CD0F4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0719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97461-6DDC-4A7C-BC97-4261C988F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78233-73AD-403F-A2E4-A6033AE29F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A39A8B-BF2F-4891-8CBD-F1702E577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9AA156-4B67-4E32-B9AA-35825CB04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1D00DC-7FDA-44FD-9680-5879481FC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327557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EEA7-3F4B-4720-AC8C-2FE84CC26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E8DBD-3B33-4519-AA15-499B701449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6EAD1-A45E-4C31-99DD-6F8D921A5F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AFC02-2114-4A43-ABA7-631D2B63D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0596E-724F-4285-8965-E7E14EED5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594550-2B4D-4768-892D-BFF3C3079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467234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9E9C4-E1C1-4997-B3FC-03AD12F3B9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D738C9-D7E3-4351-AB7D-7C92F290C7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E9A6FB-1F72-437D-9238-EFDE810163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F50ED9-A7C7-48AE-BC03-1A1B325C8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B831FD-F8C6-4F4C-8D9E-4FBECDAF95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5862C6-06CE-4D7F-A43A-77DAFB3C8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220A75-F087-40CC-842C-7FBE233B9C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B8723F-6623-4BB8-A4D6-EA5592C0F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0155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5F896-6123-41CE-B5BF-DE9BE05AC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896065-328D-4C41-9065-629F75E51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BF3FA-5B36-4D90-A705-8EECCF103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99E781-0798-4AAF-8BE8-805B1E7FD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72498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EEF843-ECE6-4579-9919-51890E6DF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82D368-67B6-4082-BC35-CF4DA766D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DE0B4-8BE8-4517-85EA-C9765E68A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818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2DEBB-733F-446C-94BB-36DC0A7FC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3BC14-0E42-46BA-AB03-9C6C134F2E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5E54D8-0A3D-4495-B8DC-11222FF96B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BC403D-07E3-4F63-AD16-0605F9B7E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E4C432-7180-4839-84BD-C575ADF95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D97AF0-D89E-461E-AE97-068636B75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481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AC7C3-0683-482C-88E8-01D221C5D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56D4D0-129A-4231-A381-B3427A8357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6081AC-4601-461E-8E81-DFE34F4C23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4F71D5-8CBA-44CE-B5DC-DB3D9A1EF3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C64038-2C08-4F14-8A91-001CE67D1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AA1E8E-C232-4A72-B04F-91D30AD03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80883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35A80E-198A-4F7C-8374-62E84F23A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8530E8-C2D4-440C-B61D-A7F607E201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84DA1-F653-49C7-B7DB-1ECE5B70D3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EF3E00-554F-4DE7-8FBF-E5D1AEA36F61}" type="datetimeFigureOut">
              <a:rPr lang="en-AU" smtClean="0"/>
              <a:t>20/07/2022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0F432-39D7-4216-A2B1-72616DC3AC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84F92B-4B27-4A99-A9CD-C15D5E50B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4EDD4-84DA-4273-B078-0BACD757E25D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366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7E0626-472B-4BD5-84BB-E47115FB7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4971" y="100974"/>
            <a:ext cx="1217143" cy="28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5A54B1-BE62-4605-AFBD-B17E9B414B01}"/>
              </a:ext>
            </a:extLst>
          </p:cNvPr>
          <p:cNvSpPr/>
          <p:nvPr/>
        </p:nvSpPr>
        <p:spPr>
          <a:xfrm>
            <a:off x="0" y="6566170"/>
            <a:ext cx="12192000" cy="291830"/>
          </a:xfrm>
          <a:prstGeom prst="rect">
            <a:avLst/>
          </a:prstGeom>
          <a:solidFill>
            <a:srgbClr val="1B1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3A5C89-8F5B-428A-B2A2-FE685A4E906A}"/>
              </a:ext>
            </a:extLst>
          </p:cNvPr>
          <p:cNvSpPr/>
          <p:nvPr/>
        </p:nvSpPr>
        <p:spPr>
          <a:xfrm>
            <a:off x="-798" y="6523589"/>
            <a:ext cx="12192000" cy="106647"/>
          </a:xfrm>
          <a:prstGeom prst="rect">
            <a:avLst/>
          </a:prstGeom>
          <a:solidFill>
            <a:srgbClr val="7566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F6BF5D-A9FA-4DAC-B2CB-99FE7CCCE3C6}"/>
              </a:ext>
            </a:extLst>
          </p:cNvPr>
          <p:cNvSpPr txBox="1"/>
          <p:nvPr/>
        </p:nvSpPr>
        <p:spPr>
          <a:xfrm>
            <a:off x="316564" y="281087"/>
            <a:ext cx="458315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400" b="1" dirty="0">
                <a:latin typeface="+mj-lt"/>
              </a:rPr>
              <a:t>Executive Summary 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9E8FC9-A2AA-498D-A880-5FFCB8ACDEC0}"/>
              </a:ext>
            </a:extLst>
          </p:cNvPr>
          <p:cNvCxnSpPr>
            <a:cxnSpLocks/>
          </p:cNvCxnSpPr>
          <p:nvPr/>
        </p:nvCxnSpPr>
        <p:spPr>
          <a:xfrm>
            <a:off x="434898" y="911850"/>
            <a:ext cx="7106213" cy="0"/>
          </a:xfrm>
          <a:prstGeom prst="line">
            <a:avLst/>
          </a:prstGeom>
          <a:ln w="19050">
            <a:solidFill>
              <a:srgbClr val="7566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553C428-630D-4AAD-A2EC-0CA7E1CEA276}"/>
              </a:ext>
            </a:extLst>
          </p:cNvPr>
          <p:cNvSpPr txBox="1"/>
          <p:nvPr/>
        </p:nvSpPr>
        <p:spPr>
          <a:xfrm>
            <a:off x="613186" y="1466635"/>
            <a:ext cx="5217460" cy="51090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u="sng" dirty="0" err="1">
                <a:latin typeface="+mj-lt"/>
              </a:rPr>
              <a:t>Illuvium</a:t>
            </a:r>
            <a:r>
              <a:rPr lang="en-AU" sz="1600" b="1" u="sng" dirty="0">
                <a:latin typeface="+mj-lt"/>
              </a:rPr>
              <a:t> Release: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After its release, </a:t>
            </a: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had a total of 1920 transactions generating $3.1M in sales. An average of $1.740 per transaction.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The majority of the transactions were made at </a:t>
            </a:r>
            <a:r>
              <a:rPr lang="en-AU" sz="1600" dirty="0" err="1">
                <a:latin typeface="+mj-lt"/>
              </a:rPr>
              <a:t>Illuvidex</a:t>
            </a:r>
            <a:r>
              <a:rPr lang="en-AU" sz="1600" dirty="0">
                <a:latin typeface="+mj-lt"/>
              </a:rPr>
              <a:t>  market (45%) and Immutable Marketplace (46%)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Even though the sales plummeted towards the end of the period analysed, the average trend line indicates growth if similar trading behaviour is observed is the following periods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600" dirty="0">
              <a:latin typeface="+mj-lt"/>
            </a:endParaRPr>
          </a:p>
          <a:p>
            <a:r>
              <a:rPr lang="en-AU" b="1" dirty="0">
                <a:latin typeface="+mj-lt"/>
              </a:rPr>
              <a:t>Traders Analysis: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corresponds for 90% of total gross sales ($) and Gods Unchained contributes with the biggest transaction volume, 97% among all NFT collections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The top ten highest volume wallets in Gods Unchained make up for 10% of all transactions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600" dirty="0">
              <a:latin typeface="+mj-lt"/>
            </a:endParaRPr>
          </a:p>
          <a:p>
            <a:endParaRPr lang="en-AU" b="1" dirty="0">
              <a:latin typeface="+mj-lt"/>
            </a:endParaRPr>
          </a:p>
          <a:p>
            <a:endParaRPr lang="en-AU" b="1" dirty="0">
              <a:latin typeface="+mj-lt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75C8CD2-D8C7-459A-B8E0-7BD4B75CF028}"/>
              </a:ext>
            </a:extLst>
          </p:cNvPr>
          <p:cNvSpPr txBox="1"/>
          <p:nvPr/>
        </p:nvSpPr>
        <p:spPr>
          <a:xfrm>
            <a:off x="6236082" y="1543732"/>
            <a:ext cx="5217460" cy="3847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b="1" u="sng" dirty="0">
                <a:latin typeface="+mj-lt"/>
              </a:rPr>
              <a:t>Recommendation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Assuming Immutable would charge a 5% fee per transactions on its platform, the greatest recommendation would be to increase transactions in volume and value.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A 10% increase in high average price transactions such as </a:t>
            </a: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with $1.740 would uplift the income by 1.3M per 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By comparison, if Immutable focus on acquiring a partner with high transaction volume and low average item price like Gods Unchained, it would result in an estimated uplift of $60k per month.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sz="1600" dirty="0">
              <a:latin typeface="+mj-lt"/>
            </a:endParaRPr>
          </a:p>
          <a:p>
            <a:endParaRPr lang="en-AU" b="1" dirty="0">
              <a:latin typeface="+mj-lt"/>
            </a:endParaRPr>
          </a:p>
          <a:p>
            <a:endParaRPr lang="en-AU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23131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7E0626-472B-4BD5-84BB-E47115FB7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4971" y="100974"/>
            <a:ext cx="1217143" cy="28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5A54B1-BE62-4605-AFBD-B17E9B414B01}"/>
              </a:ext>
            </a:extLst>
          </p:cNvPr>
          <p:cNvSpPr/>
          <p:nvPr/>
        </p:nvSpPr>
        <p:spPr>
          <a:xfrm>
            <a:off x="0" y="6566170"/>
            <a:ext cx="12192000" cy="291830"/>
          </a:xfrm>
          <a:prstGeom prst="rect">
            <a:avLst/>
          </a:prstGeom>
          <a:solidFill>
            <a:srgbClr val="1B1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3A5C89-8F5B-428A-B2A2-FE685A4E906A}"/>
              </a:ext>
            </a:extLst>
          </p:cNvPr>
          <p:cNvSpPr/>
          <p:nvPr/>
        </p:nvSpPr>
        <p:spPr>
          <a:xfrm>
            <a:off x="0" y="6508379"/>
            <a:ext cx="12192000" cy="106647"/>
          </a:xfrm>
          <a:prstGeom prst="rect">
            <a:avLst/>
          </a:prstGeom>
          <a:solidFill>
            <a:srgbClr val="7566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F6BF5D-A9FA-4DAC-B2CB-99FE7CCCE3C6}"/>
              </a:ext>
            </a:extLst>
          </p:cNvPr>
          <p:cNvSpPr txBox="1"/>
          <p:nvPr/>
        </p:nvSpPr>
        <p:spPr>
          <a:xfrm>
            <a:off x="316564" y="281087"/>
            <a:ext cx="458315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400" b="1" dirty="0" err="1">
                <a:latin typeface="+mj-lt"/>
              </a:rPr>
              <a:t>Illuvium</a:t>
            </a:r>
            <a:r>
              <a:rPr lang="en-AU" sz="3400" b="1" dirty="0">
                <a:latin typeface="+mj-lt"/>
              </a:rPr>
              <a:t> Release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9E8FC9-A2AA-498D-A880-5FFCB8ACDEC0}"/>
              </a:ext>
            </a:extLst>
          </p:cNvPr>
          <p:cNvCxnSpPr>
            <a:cxnSpLocks/>
          </p:cNvCxnSpPr>
          <p:nvPr/>
        </p:nvCxnSpPr>
        <p:spPr>
          <a:xfrm>
            <a:off x="434898" y="911850"/>
            <a:ext cx="7106213" cy="0"/>
          </a:xfrm>
          <a:prstGeom prst="line">
            <a:avLst/>
          </a:prstGeom>
          <a:ln w="19050">
            <a:solidFill>
              <a:srgbClr val="7566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553C428-630D-4AAD-A2EC-0CA7E1CEA276}"/>
              </a:ext>
            </a:extLst>
          </p:cNvPr>
          <p:cNvSpPr txBox="1"/>
          <p:nvPr/>
        </p:nvSpPr>
        <p:spPr>
          <a:xfrm>
            <a:off x="613186" y="1466636"/>
            <a:ext cx="455048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The </a:t>
            </a: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Release resulted in a total of 1.9K transactions, peaking at $1.2M in sales on 05/06.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Gross Sales generated by the this collection achieved 90% of total platform Sales for the week, more than 80% difference from the second place in transactions values, Gods Unchained, which contributed only 7.5%.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On most days, trades were made on </a:t>
            </a:r>
            <a:r>
              <a:rPr lang="en-AU" sz="1600" dirty="0" err="1">
                <a:latin typeface="+mj-lt"/>
              </a:rPr>
              <a:t>Illuvidex</a:t>
            </a:r>
            <a:r>
              <a:rPr lang="en-AU" sz="1600" dirty="0">
                <a:latin typeface="+mj-lt"/>
              </a:rPr>
              <a:t> market. Towards the end of the week, the traffic migrated to </a:t>
            </a:r>
            <a:r>
              <a:rPr lang="en-AU" sz="1600" dirty="0" err="1">
                <a:latin typeface="+mj-lt"/>
              </a:rPr>
              <a:t>Tokentrove</a:t>
            </a:r>
            <a:r>
              <a:rPr lang="en-AU" sz="1600" dirty="0">
                <a:latin typeface="+mj-lt"/>
              </a:rPr>
              <a:t>, which was the preference for 14% of customers on 06/06 and 7% on the last day of the analysed period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AE162557-BCD6-4C7D-A9E7-0C82CF257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1005" y="1456399"/>
            <a:ext cx="6535478" cy="468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614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B7E0626-472B-4BD5-84BB-E47115FB73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4971" y="100974"/>
            <a:ext cx="1217143" cy="284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D5A54B1-BE62-4605-AFBD-B17E9B414B01}"/>
              </a:ext>
            </a:extLst>
          </p:cNvPr>
          <p:cNvSpPr/>
          <p:nvPr/>
        </p:nvSpPr>
        <p:spPr>
          <a:xfrm>
            <a:off x="0" y="6566170"/>
            <a:ext cx="12192000" cy="291830"/>
          </a:xfrm>
          <a:prstGeom prst="rect">
            <a:avLst/>
          </a:prstGeom>
          <a:solidFill>
            <a:srgbClr val="1B173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3A5C89-8F5B-428A-B2A2-FE685A4E906A}"/>
              </a:ext>
            </a:extLst>
          </p:cNvPr>
          <p:cNvSpPr/>
          <p:nvPr/>
        </p:nvSpPr>
        <p:spPr>
          <a:xfrm>
            <a:off x="0" y="6508379"/>
            <a:ext cx="12192000" cy="106647"/>
          </a:xfrm>
          <a:prstGeom prst="rect">
            <a:avLst/>
          </a:prstGeom>
          <a:solidFill>
            <a:srgbClr val="7566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CF6BF5D-A9FA-4DAC-B2CB-99FE7CCCE3C6}"/>
              </a:ext>
            </a:extLst>
          </p:cNvPr>
          <p:cNvSpPr txBox="1"/>
          <p:nvPr/>
        </p:nvSpPr>
        <p:spPr>
          <a:xfrm>
            <a:off x="316564" y="281087"/>
            <a:ext cx="458315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3400" b="1" dirty="0">
                <a:latin typeface="+mj-lt"/>
              </a:rPr>
              <a:t>Traders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19E8FC9-A2AA-498D-A880-5FFCB8ACDEC0}"/>
              </a:ext>
            </a:extLst>
          </p:cNvPr>
          <p:cNvCxnSpPr>
            <a:cxnSpLocks/>
          </p:cNvCxnSpPr>
          <p:nvPr/>
        </p:nvCxnSpPr>
        <p:spPr>
          <a:xfrm>
            <a:off x="434898" y="911850"/>
            <a:ext cx="7106213" cy="0"/>
          </a:xfrm>
          <a:prstGeom prst="line">
            <a:avLst/>
          </a:prstGeom>
          <a:ln w="19050">
            <a:solidFill>
              <a:srgbClr val="75669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C553C428-630D-4AAD-A2EC-0CA7E1CEA276}"/>
              </a:ext>
            </a:extLst>
          </p:cNvPr>
          <p:cNvSpPr txBox="1"/>
          <p:nvPr/>
        </p:nvSpPr>
        <p:spPr>
          <a:xfrm>
            <a:off x="613186" y="1466635"/>
            <a:ext cx="5217460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contributed with 90% of all gross sales against 0.35% from Gods Unchained. On the other hand, the latter was responsible for the highest volume on the platform, reaching up to 97%.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The average sales/transaction for all the 4 NFT Collections presented was $25, where </a:t>
            </a: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Land achieved $1.7k, followed by Book Games with $370. Gods Unchained, the highest volume in transactions, came in last with an average transaction of $2.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Gods Unchained and Book Games players prefer </a:t>
            </a:r>
            <a:r>
              <a:rPr lang="en-AU" sz="1600" dirty="0" err="1">
                <a:latin typeface="+mj-lt"/>
              </a:rPr>
              <a:t>TokenTrove</a:t>
            </a:r>
            <a:r>
              <a:rPr lang="en-AU" sz="1600" dirty="0">
                <a:latin typeface="+mj-lt"/>
              </a:rPr>
              <a:t> as its marketplace, reaching 79% and 98% of total transactions, respectively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AU" sz="1600" dirty="0">
                <a:latin typeface="+mj-lt"/>
              </a:rPr>
              <a:t>Besides the more aggressive decline on </a:t>
            </a:r>
            <a:r>
              <a:rPr lang="en-AU" sz="1600" dirty="0" err="1">
                <a:latin typeface="+mj-lt"/>
              </a:rPr>
              <a:t>Illuvium</a:t>
            </a:r>
            <a:r>
              <a:rPr lang="en-AU" sz="1600" dirty="0">
                <a:latin typeface="+mj-lt"/>
              </a:rPr>
              <a:t> sales, the average trending line presents an increase during the time in question.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AU" dirty="0">
              <a:latin typeface="+mj-lt"/>
            </a:endParaRP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D7F8C837-0263-41CB-87AB-DA2D7FEC37A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0971732"/>
              </p:ext>
            </p:extLst>
          </p:nvPr>
        </p:nvGraphicFramePr>
        <p:xfrm>
          <a:off x="6037832" y="1346130"/>
          <a:ext cx="6024282" cy="208287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9DF8959C-CB88-4FBF-987F-4982E83728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0754727"/>
              </p:ext>
            </p:extLst>
          </p:nvPr>
        </p:nvGraphicFramePr>
        <p:xfrm>
          <a:off x="6037832" y="3752671"/>
          <a:ext cx="5731034" cy="2346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9343224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</TotalTime>
  <Words>464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Melo Silva Maria</dc:creator>
  <cp:lastModifiedBy>Melo Silva Maria</cp:lastModifiedBy>
  <cp:revision>15</cp:revision>
  <dcterms:created xsi:type="dcterms:W3CDTF">2022-07-20T11:37:36Z</dcterms:created>
  <dcterms:modified xsi:type="dcterms:W3CDTF">2022-07-20T14:53:23Z</dcterms:modified>
</cp:coreProperties>
</file>

<file path=docProps/thumbnail.jpeg>
</file>